
<file path=[Content_Types].xml><?xml version="1.0" encoding="utf-8"?>
<Types xmlns="http://schemas.openxmlformats.org/package/2006/content-types">
  <Default Extension="gif" ContentType="image/gif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69" r:id="rId2"/>
    <p:sldId id="277" r:id="rId3"/>
    <p:sldId id="271" r:id="rId4"/>
    <p:sldId id="258" r:id="rId5"/>
    <p:sldId id="257" r:id="rId6"/>
    <p:sldId id="256" r:id="rId7"/>
    <p:sldId id="265" r:id="rId8"/>
    <p:sldId id="260" r:id="rId9"/>
    <p:sldId id="274" r:id="rId10"/>
    <p:sldId id="275" r:id="rId11"/>
    <p:sldId id="267" r:id="rId12"/>
    <p:sldId id="259" r:id="rId13"/>
    <p:sldId id="266" r:id="rId14"/>
    <p:sldId id="261" r:id="rId15"/>
    <p:sldId id="270" r:id="rId16"/>
    <p:sldId id="262" r:id="rId17"/>
    <p:sldId id="263" r:id="rId18"/>
    <p:sldId id="264" r:id="rId19"/>
    <p:sldId id="272" r:id="rId20"/>
    <p:sldId id="268" r:id="rId21"/>
    <p:sldId id="279" r:id="rId22"/>
    <p:sldId id="273" r:id="rId23"/>
    <p:sldId id="276" r:id="rId24"/>
    <p:sldId id="320" r:id="rId25"/>
    <p:sldId id="361" r:id="rId26"/>
    <p:sldId id="278" r:id="rId27"/>
    <p:sldId id="281" r:id="rId28"/>
    <p:sldId id="280" r:id="rId29"/>
    <p:sldId id="287" r:id="rId30"/>
    <p:sldId id="288" r:id="rId31"/>
    <p:sldId id="282" r:id="rId32"/>
    <p:sldId id="289" r:id="rId33"/>
    <p:sldId id="290" r:id="rId34"/>
    <p:sldId id="283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303" r:id="rId44"/>
    <p:sldId id="304" r:id="rId45"/>
    <p:sldId id="305" r:id="rId46"/>
    <p:sldId id="299" r:id="rId47"/>
    <p:sldId id="300" r:id="rId48"/>
    <p:sldId id="301" r:id="rId49"/>
    <p:sldId id="302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284" r:id="rId58"/>
    <p:sldId id="314" r:id="rId59"/>
    <p:sldId id="313" r:id="rId60"/>
    <p:sldId id="285" r:id="rId61"/>
    <p:sldId id="315" r:id="rId62"/>
    <p:sldId id="316" r:id="rId63"/>
    <p:sldId id="317" r:id="rId64"/>
    <p:sldId id="318" r:id="rId65"/>
    <p:sldId id="319" r:id="rId66"/>
    <p:sldId id="286" r:id="rId67"/>
    <p:sldId id="321" r:id="rId68"/>
    <p:sldId id="324" r:id="rId69"/>
    <p:sldId id="322" r:id="rId70"/>
    <p:sldId id="325" r:id="rId71"/>
    <p:sldId id="326" r:id="rId72"/>
    <p:sldId id="327" r:id="rId73"/>
    <p:sldId id="329" r:id="rId74"/>
    <p:sldId id="330" r:id="rId75"/>
    <p:sldId id="331" r:id="rId76"/>
    <p:sldId id="328" r:id="rId77"/>
    <p:sldId id="336" r:id="rId78"/>
    <p:sldId id="332" r:id="rId79"/>
    <p:sldId id="333" r:id="rId80"/>
    <p:sldId id="323" r:id="rId81"/>
    <p:sldId id="334" r:id="rId82"/>
    <p:sldId id="335" r:id="rId83"/>
    <p:sldId id="337" r:id="rId84"/>
    <p:sldId id="338" r:id="rId85"/>
    <p:sldId id="339" r:id="rId86"/>
    <p:sldId id="340" r:id="rId87"/>
    <p:sldId id="341" r:id="rId88"/>
    <p:sldId id="344" r:id="rId89"/>
    <p:sldId id="342" r:id="rId90"/>
    <p:sldId id="345" r:id="rId91"/>
    <p:sldId id="343" r:id="rId92"/>
    <p:sldId id="352" r:id="rId93"/>
    <p:sldId id="353" r:id="rId94"/>
    <p:sldId id="355" r:id="rId95"/>
    <p:sldId id="354" r:id="rId96"/>
    <p:sldId id="356" r:id="rId97"/>
    <p:sldId id="357" r:id="rId98"/>
    <p:sldId id="358" r:id="rId99"/>
    <p:sldId id="359" r:id="rId100"/>
    <p:sldId id="346" r:id="rId101"/>
    <p:sldId id="347" r:id="rId102"/>
    <p:sldId id="348" r:id="rId103"/>
    <p:sldId id="349" r:id="rId104"/>
    <p:sldId id="350" r:id="rId105"/>
    <p:sldId id="351" r:id="rId106"/>
    <p:sldId id="360" r:id="rId107"/>
    <p:sldId id="362" r:id="rId108"/>
    <p:sldId id="363" r:id="rId109"/>
    <p:sldId id="365" r:id="rId110"/>
    <p:sldId id="364" r:id="rId111"/>
    <p:sldId id="367" r:id="rId112"/>
    <p:sldId id="368" r:id="rId1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B1CA4F3-CAF6-4748-9E47-96FE9442A690}">
          <p14:sldIdLst>
            <p14:sldId id="269"/>
            <p14:sldId id="277"/>
            <p14:sldId id="271"/>
            <p14:sldId id="258"/>
            <p14:sldId id="257"/>
            <p14:sldId id="256"/>
            <p14:sldId id="265"/>
            <p14:sldId id="260"/>
            <p14:sldId id="274"/>
            <p14:sldId id="275"/>
            <p14:sldId id="267"/>
            <p14:sldId id="259"/>
            <p14:sldId id="266"/>
            <p14:sldId id="261"/>
            <p14:sldId id="270"/>
            <p14:sldId id="262"/>
            <p14:sldId id="263"/>
            <p14:sldId id="264"/>
            <p14:sldId id="272"/>
            <p14:sldId id="268"/>
            <p14:sldId id="279"/>
            <p14:sldId id="273"/>
            <p14:sldId id="276"/>
            <p14:sldId id="320"/>
            <p14:sldId id="361"/>
            <p14:sldId id="278"/>
            <p14:sldId id="281"/>
            <p14:sldId id="280"/>
            <p14:sldId id="287"/>
            <p14:sldId id="288"/>
            <p14:sldId id="282"/>
            <p14:sldId id="289"/>
            <p14:sldId id="290"/>
            <p14:sldId id="283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303"/>
            <p14:sldId id="304"/>
            <p14:sldId id="305"/>
            <p14:sldId id="299"/>
            <p14:sldId id="300"/>
            <p14:sldId id="301"/>
            <p14:sldId id="302"/>
            <p14:sldId id="306"/>
            <p14:sldId id="307"/>
            <p14:sldId id="308"/>
            <p14:sldId id="309"/>
            <p14:sldId id="310"/>
            <p14:sldId id="311"/>
            <p14:sldId id="312"/>
            <p14:sldId id="284"/>
            <p14:sldId id="314"/>
            <p14:sldId id="313"/>
            <p14:sldId id="285"/>
            <p14:sldId id="315"/>
            <p14:sldId id="316"/>
            <p14:sldId id="317"/>
            <p14:sldId id="318"/>
            <p14:sldId id="319"/>
            <p14:sldId id="286"/>
            <p14:sldId id="321"/>
            <p14:sldId id="324"/>
            <p14:sldId id="322"/>
            <p14:sldId id="325"/>
            <p14:sldId id="326"/>
            <p14:sldId id="327"/>
            <p14:sldId id="329"/>
            <p14:sldId id="330"/>
            <p14:sldId id="331"/>
            <p14:sldId id="328"/>
            <p14:sldId id="336"/>
            <p14:sldId id="332"/>
            <p14:sldId id="333"/>
            <p14:sldId id="323"/>
            <p14:sldId id="334"/>
            <p14:sldId id="335"/>
            <p14:sldId id="337"/>
            <p14:sldId id="338"/>
            <p14:sldId id="339"/>
            <p14:sldId id="340"/>
            <p14:sldId id="341"/>
            <p14:sldId id="344"/>
            <p14:sldId id="342"/>
            <p14:sldId id="345"/>
            <p14:sldId id="343"/>
            <p14:sldId id="352"/>
            <p14:sldId id="353"/>
            <p14:sldId id="355"/>
            <p14:sldId id="354"/>
            <p14:sldId id="356"/>
            <p14:sldId id="357"/>
            <p14:sldId id="358"/>
            <p14:sldId id="359"/>
            <p14:sldId id="346"/>
            <p14:sldId id="347"/>
            <p14:sldId id="348"/>
            <p14:sldId id="349"/>
            <p14:sldId id="350"/>
            <p14:sldId id="351"/>
            <p14:sldId id="360"/>
            <p14:sldId id="362"/>
            <p14:sldId id="363"/>
            <p14:sldId id="365"/>
            <p14:sldId id="364"/>
            <p14:sldId id="367"/>
            <p14:sldId id="36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59" d="100"/>
          <a:sy n="59" d="100"/>
        </p:scale>
        <p:origin x="96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tableStyles" Target="tableStyle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2/17/2025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2/17/2025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2/17/2025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2/17/2025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2/17/2025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2/17/2025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2/17/2025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exercism.org/" TargetMode="External"/><Relationship Id="rId7" Type="http://schemas.openxmlformats.org/officeDocument/2006/relationships/hyperlink" Target="https://www.codingame.com/" TargetMode="External"/><Relationship Id="rId2" Type="http://schemas.openxmlformats.org/officeDocument/2006/relationships/hyperlink" Target="https://codewars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y.checkio.org/" TargetMode="External"/><Relationship Id="rId5" Type="http://schemas.openxmlformats.org/officeDocument/2006/relationships/hyperlink" Target="https://hackerrank.com/" TargetMode="External"/><Relationship Id="rId4" Type="http://schemas.openxmlformats.org/officeDocument/2006/relationships/hyperlink" Target="https://leetcode.com/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haveibeenpwned.com/" TargetMode="External"/><Relationship Id="rId2" Type="http://schemas.openxmlformats.org/officeDocument/2006/relationships/hyperlink" Target="https://temp-mail.org/en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keybr.com/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fi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9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gif"/><Relationship Id="rId2" Type="http://schemas.openxmlformats.org/officeDocument/2006/relationships/image" Target="../media/image112.gif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7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0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6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5.png"/><Relationship Id="rId5" Type="http://schemas.openxmlformats.org/officeDocument/2006/relationships/image" Target="../media/image140.png"/><Relationship Id="rId4" Type="http://schemas.openxmlformats.org/officeDocument/2006/relationships/image" Target="../media/image139.pn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F84F72F-89C2-57A5-9A59-A2E121184CB2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2579915" y="52840"/>
            <a:ext cx="5421086" cy="542108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BFF4687-D4AA-7E0E-8D42-1C00839D8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2271" y="5379430"/>
            <a:ext cx="4214358" cy="1478570"/>
          </a:xfrm>
        </p:spPr>
        <p:txBody>
          <a:bodyPr>
            <a:normAutofit/>
          </a:bodyPr>
          <a:lstStyle/>
          <a:p>
            <a:r>
              <a:rPr lang="en-IN" sz="4400" cap="none" spc="-150" dirty="0">
                <a:latin typeface="Arial Black" panose="020B0A04020102020204" pitchFamily="34" charset="0"/>
              </a:rPr>
              <a:t>It’s Me</a:t>
            </a:r>
            <a:br>
              <a:rPr lang="en-IN" sz="4400" cap="none" spc="-150" dirty="0">
                <a:latin typeface="Arial Black" panose="020B0A04020102020204" pitchFamily="34" charset="0"/>
              </a:rPr>
            </a:br>
            <a:r>
              <a:rPr lang="en-IN" sz="4400" cap="none" spc="-150" dirty="0">
                <a:latin typeface="Arial Black" panose="020B0A04020102020204" pitchFamily="34" charset="0"/>
              </a:rPr>
              <a:t>Parrot </a:t>
            </a:r>
            <a:r>
              <a:rPr lang="en-IN" sz="4400" cap="none" spc="-150" dirty="0" err="1">
                <a:latin typeface="Arial Black" panose="020B0A04020102020204" pitchFamily="34" charset="0"/>
              </a:rPr>
              <a:t>Rakhy</a:t>
            </a:r>
            <a:r>
              <a:rPr lang="en-IN" sz="4400" cap="none" spc="-150" dirty="0">
                <a:latin typeface="Arial Black" panose="020B0A040201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29126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785BBD8-A76B-3E03-11CF-616502F262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0918" y="819016"/>
            <a:ext cx="9030164" cy="5219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64205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677500E-5290-5FE1-B08B-D86B919812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143" y="1244771"/>
            <a:ext cx="10485713" cy="4368457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9459392-6D0B-A1D1-D00C-219E67DA06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0078" y="5944687"/>
            <a:ext cx="4236092" cy="38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75508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36DBB8E-7C13-04CB-1BED-13C0966F7D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678" y="1480456"/>
            <a:ext cx="10699466" cy="40987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0B4629A-7D8D-A726-3BA8-C982EB956B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278" y="407794"/>
            <a:ext cx="4264614" cy="385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39222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AD8EEE9-7656-EBDB-C314-AB337E5A7E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393" y="1273629"/>
            <a:ext cx="10689213" cy="4610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24697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268DFE5-5857-B528-02C2-C1B66DB0E9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206" y="1153886"/>
            <a:ext cx="10335587" cy="5174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63424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D292867-16D1-D221-3365-174531A0E9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8757" y="471074"/>
            <a:ext cx="7954485" cy="5915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66764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B86635A-6CED-109D-4C47-99E34D625E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069" y="1415143"/>
            <a:ext cx="10611861" cy="4809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75871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34DA57-C2B0-0B05-551B-C845A9DCFF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689715"/>
            <a:ext cx="9905998" cy="1478570"/>
          </a:xfrm>
        </p:spPr>
        <p:txBody>
          <a:bodyPr/>
          <a:lstStyle/>
          <a:p>
            <a:pPr algn="ctr"/>
            <a:r>
              <a:rPr lang="en-IN" dirty="0">
                <a:solidFill>
                  <a:schemeClr val="accent1"/>
                </a:solidFill>
              </a:rPr>
              <a:t>Beginner’s level </a:t>
            </a:r>
            <a:br>
              <a:rPr lang="en-IN" dirty="0">
                <a:solidFill>
                  <a:schemeClr val="accent1"/>
                </a:solidFill>
              </a:rPr>
            </a:br>
            <a:r>
              <a:rPr lang="en-IN" dirty="0">
                <a:solidFill>
                  <a:schemeClr val="accent1"/>
                </a:solidFill>
              </a:rPr>
              <a:t>successfully Completed</a:t>
            </a:r>
          </a:p>
        </p:txBody>
      </p:sp>
    </p:spTree>
    <p:extLst>
      <p:ext uri="{BB962C8B-B14F-4D97-AF65-F5344CB8AC3E}">
        <p14:creationId xmlns:p14="http://schemas.microsoft.com/office/powerpoint/2010/main" val="1793149396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34789D-5445-92D3-D937-C5E6D12F0B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DF536E5-AB98-9035-5563-1E6CD132EB26}"/>
              </a:ext>
            </a:extLst>
          </p:cNvPr>
          <p:cNvSpPr txBox="1">
            <a:spLocks/>
          </p:cNvSpPr>
          <p:nvPr/>
        </p:nvSpPr>
        <p:spPr>
          <a:xfrm>
            <a:off x="1143001" y="2689715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dirty="0">
                <a:solidFill>
                  <a:srgbClr val="FF0000"/>
                </a:solidFill>
              </a:rPr>
              <a:t>Intermediate level </a:t>
            </a:r>
            <a:br>
              <a:rPr lang="en-IN" dirty="0">
                <a:solidFill>
                  <a:srgbClr val="FF0000"/>
                </a:solidFill>
              </a:rPr>
            </a:br>
            <a:r>
              <a:rPr lang="en-IN" dirty="0">
                <a:solidFill>
                  <a:srgbClr val="FF0000"/>
                </a:solidFill>
              </a:rPr>
              <a:t>Starts from here</a:t>
            </a:r>
          </a:p>
        </p:txBody>
      </p:sp>
    </p:spTree>
    <p:extLst>
      <p:ext uri="{BB962C8B-B14F-4D97-AF65-F5344CB8AC3E}">
        <p14:creationId xmlns:p14="http://schemas.microsoft.com/office/powerpoint/2010/main" val="1150127247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BBBDF4-73C5-48A0-EEE1-823CE7A209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7ECCF0E-CF49-C6AA-DAB1-9D167B34AE41}"/>
              </a:ext>
            </a:extLst>
          </p:cNvPr>
          <p:cNvSpPr txBox="1">
            <a:spLocks/>
          </p:cNvSpPr>
          <p:nvPr/>
        </p:nvSpPr>
        <p:spPr>
          <a:xfrm>
            <a:off x="1143001" y="2689715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dirty="0">
                <a:solidFill>
                  <a:srgbClr val="FF0000"/>
                </a:solidFill>
              </a:rPr>
              <a:t>Web development </a:t>
            </a:r>
            <a:br>
              <a:rPr lang="en-IN" dirty="0">
                <a:solidFill>
                  <a:srgbClr val="FF0000"/>
                </a:solidFill>
              </a:rPr>
            </a:br>
            <a:r>
              <a:rPr lang="en-IN" dirty="0">
                <a:solidFill>
                  <a:srgbClr val="FF0000"/>
                </a:solidFill>
              </a:rPr>
              <a:t>Starts from here</a:t>
            </a:r>
          </a:p>
        </p:txBody>
      </p:sp>
    </p:spTree>
    <p:extLst>
      <p:ext uri="{BB962C8B-B14F-4D97-AF65-F5344CB8AC3E}">
        <p14:creationId xmlns:p14="http://schemas.microsoft.com/office/powerpoint/2010/main" val="264153818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48DF33-6954-98C6-1393-BBBCB7CCD1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689715"/>
            <a:ext cx="9905998" cy="1478570"/>
          </a:xfrm>
        </p:spPr>
        <p:txBody>
          <a:bodyPr/>
          <a:lstStyle/>
          <a:p>
            <a:pPr algn="ctr"/>
            <a:r>
              <a:rPr lang="en-IN" dirty="0">
                <a:solidFill>
                  <a:srgbClr val="FF0000"/>
                </a:solidFill>
              </a:rPr>
              <a:t>Bootstrap</a:t>
            </a:r>
          </a:p>
        </p:txBody>
      </p:sp>
    </p:spTree>
    <p:extLst>
      <p:ext uri="{BB962C8B-B14F-4D97-AF65-F5344CB8AC3E}">
        <p14:creationId xmlns:p14="http://schemas.microsoft.com/office/powerpoint/2010/main" val="16436745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E914D3A-C49A-EFA2-7975-79432E6B4F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40429" y="-1"/>
            <a:ext cx="7380514" cy="6844141"/>
          </a:xfrm>
        </p:spPr>
      </p:pic>
    </p:spTree>
    <p:extLst>
      <p:ext uri="{BB962C8B-B14F-4D97-AF65-F5344CB8AC3E}">
        <p14:creationId xmlns:p14="http://schemas.microsoft.com/office/powerpoint/2010/main" val="2405501798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3228D4-B0B5-EB35-F7F5-209F8B9E9B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EBB0217-8D3D-9755-B57E-1B1D3C241112}"/>
              </a:ext>
            </a:extLst>
          </p:cNvPr>
          <p:cNvSpPr txBox="1">
            <a:spLocks/>
          </p:cNvSpPr>
          <p:nvPr/>
        </p:nvSpPr>
        <p:spPr>
          <a:xfrm>
            <a:off x="1143001" y="2689715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dirty="0">
                <a:solidFill>
                  <a:srgbClr val="FF0000"/>
                </a:solidFill>
              </a:rPr>
              <a:t>Web development + intermediate level </a:t>
            </a:r>
            <a:br>
              <a:rPr lang="en-IN" dirty="0">
                <a:solidFill>
                  <a:srgbClr val="FF0000"/>
                </a:solidFill>
              </a:rPr>
            </a:br>
            <a:r>
              <a:rPr lang="en-IN" dirty="0">
                <a:solidFill>
                  <a:srgbClr val="FF0000"/>
                </a:solidFill>
              </a:rPr>
              <a:t>Starts from here</a:t>
            </a:r>
          </a:p>
        </p:txBody>
      </p:sp>
    </p:spTree>
    <p:extLst>
      <p:ext uri="{BB962C8B-B14F-4D97-AF65-F5344CB8AC3E}">
        <p14:creationId xmlns:p14="http://schemas.microsoft.com/office/powerpoint/2010/main" val="74650989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B34F35-766C-8E1E-1CFA-3921EB7DD7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2EC9D96-B7B0-3188-C78C-4737E56DBB9F}"/>
              </a:ext>
            </a:extLst>
          </p:cNvPr>
          <p:cNvSpPr txBox="1">
            <a:spLocks/>
          </p:cNvSpPr>
          <p:nvPr/>
        </p:nvSpPr>
        <p:spPr>
          <a:xfrm>
            <a:off x="1143001" y="2689715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dirty="0">
                <a:solidFill>
                  <a:srgbClr val="FF0000"/>
                </a:solidFill>
              </a:rPr>
              <a:t>Advanced level </a:t>
            </a:r>
            <a:br>
              <a:rPr lang="en-IN" dirty="0">
                <a:solidFill>
                  <a:srgbClr val="FF0000"/>
                </a:solidFill>
              </a:rPr>
            </a:br>
            <a:r>
              <a:rPr lang="en-IN" dirty="0">
                <a:solidFill>
                  <a:srgbClr val="FF0000"/>
                </a:solidFill>
              </a:rPr>
              <a:t>Starts from here</a:t>
            </a:r>
          </a:p>
        </p:txBody>
      </p:sp>
    </p:spTree>
    <p:extLst>
      <p:ext uri="{BB962C8B-B14F-4D97-AF65-F5344CB8AC3E}">
        <p14:creationId xmlns:p14="http://schemas.microsoft.com/office/powerpoint/2010/main" val="4250825524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99D57D-79B5-B45D-4B12-7E5E479034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4BA05B9-030A-B3ED-59B4-3BB68E523568}"/>
              </a:ext>
            </a:extLst>
          </p:cNvPr>
          <p:cNvSpPr txBox="1">
            <a:spLocks/>
          </p:cNvSpPr>
          <p:nvPr/>
        </p:nvSpPr>
        <p:spPr>
          <a:xfrm>
            <a:off x="1143001" y="2689715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dirty="0">
                <a:solidFill>
                  <a:srgbClr val="FF0000"/>
                </a:solidFill>
              </a:rPr>
              <a:t>Final </a:t>
            </a:r>
            <a:r>
              <a:rPr lang="en-IN">
                <a:solidFill>
                  <a:srgbClr val="FF0000"/>
                </a:solidFill>
              </a:rPr>
              <a:t>level Projects</a:t>
            </a:r>
            <a:br>
              <a:rPr lang="en-IN" dirty="0">
                <a:solidFill>
                  <a:srgbClr val="FF0000"/>
                </a:solidFill>
              </a:rPr>
            </a:br>
            <a:r>
              <a:rPr lang="en-IN" dirty="0">
                <a:solidFill>
                  <a:srgbClr val="FF0000"/>
                </a:solidFill>
              </a:rPr>
              <a:t>Starts from here</a:t>
            </a:r>
          </a:p>
        </p:txBody>
      </p:sp>
    </p:spTree>
    <p:extLst>
      <p:ext uri="{BB962C8B-B14F-4D97-AF65-F5344CB8AC3E}">
        <p14:creationId xmlns:p14="http://schemas.microsoft.com/office/powerpoint/2010/main" val="30709462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106E0BE-5E2C-3884-F312-F467AB0385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97629" y="213049"/>
            <a:ext cx="5116285" cy="6431901"/>
          </a:xfrm>
        </p:spPr>
      </p:pic>
    </p:spTree>
    <p:extLst>
      <p:ext uri="{BB962C8B-B14F-4D97-AF65-F5344CB8AC3E}">
        <p14:creationId xmlns:p14="http://schemas.microsoft.com/office/powerpoint/2010/main" val="12825725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C7AEA2-4A13-69F5-9C04-6320C331570E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1785257" y="1138917"/>
            <a:ext cx="9159875" cy="5153025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4645AEC-8A91-F10E-5283-337BA7B4CE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566058"/>
            <a:ext cx="3354387" cy="326572"/>
          </a:xfrm>
        </p:spPr>
        <p:txBody>
          <a:bodyPr>
            <a:normAutofit fontScale="90000"/>
          </a:bodyPr>
          <a:lstStyle/>
          <a:p>
            <a:r>
              <a:rPr lang="en-IN" dirty="0"/>
              <a:t>Git Commands</a:t>
            </a:r>
          </a:p>
        </p:txBody>
      </p:sp>
    </p:spTree>
    <p:extLst>
      <p:ext uri="{BB962C8B-B14F-4D97-AF65-F5344CB8AC3E}">
        <p14:creationId xmlns:p14="http://schemas.microsoft.com/office/powerpoint/2010/main" val="2997316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6AC65-D326-2200-9B7F-51688F1641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689715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en-IN" sz="7200" b="1" dirty="0"/>
              <a:t>Ai tools</a:t>
            </a:r>
          </a:p>
        </p:txBody>
      </p:sp>
    </p:spTree>
    <p:extLst>
      <p:ext uri="{BB962C8B-B14F-4D97-AF65-F5344CB8AC3E}">
        <p14:creationId xmlns:p14="http://schemas.microsoft.com/office/powerpoint/2010/main" val="10870362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7C6344F-2DCC-29B9-B291-20868603A1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9702" y="2249488"/>
            <a:ext cx="6209421" cy="3541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5994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DACA2D5-43E5-CD75-BCEB-18A9F6AFCA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77024" y="1019403"/>
            <a:ext cx="9037952" cy="4619398"/>
          </a:xfrm>
        </p:spPr>
      </p:pic>
    </p:spTree>
    <p:extLst>
      <p:ext uri="{BB962C8B-B14F-4D97-AF65-F5344CB8AC3E}">
        <p14:creationId xmlns:p14="http://schemas.microsoft.com/office/powerpoint/2010/main" val="40918313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57CB289-8C60-4E2F-0C23-19EE383061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59774" y="3429711"/>
            <a:ext cx="9869277" cy="118126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B092092-32D4-1AE7-AEE9-05C10D9B00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649" y="2852657"/>
            <a:ext cx="11650701" cy="115268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6A2755C-6D98-064B-C58D-4236F24807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3782" y="2647841"/>
            <a:ext cx="9564435" cy="156231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49BED64-5434-1710-5CA7-F94C77D903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833" y="2876473"/>
            <a:ext cx="11698333" cy="110505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9E51A8B-4547-39C0-4390-F3716F0972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202" y="2766920"/>
            <a:ext cx="12155596" cy="132416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2064C03-9B07-2A1F-A02F-2CFA664FE23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13888" y="3024131"/>
            <a:ext cx="8764223" cy="80973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36E811C-8A41-49EC-C9F6-BC1F7D9A4A2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7439" y="2819315"/>
            <a:ext cx="10717121" cy="121937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371AB35-E7F8-D27D-9B87-C9BD1ADC8CD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2650" y="2733578"/>
            <a:ext cx="10926700" cy="139084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C4E7C2F-854B-1E2C-1CC5-19AFAD03576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4544" y="2571630"/>
            <a:ext cx="11002911" cy="1714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0051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D6FE81B-72EA-DD41-D61D-736C7C0A5C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90257" y="385526"/>
            <a:ext cx="3958585" cy="6086947"/>
          </a:xfrm>
        </p:spPr>
      </p:pic>
    </p:spTree>
    <p:extLst>
      <p:ext uri="{BB962C8B-B14F-4D97-AF65-F5344CB8AC3E}">
        <p14:creationId xmlns:p14="http://schemas.microsoft.com/office/powerpoint/2010/main" val="2793083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B4EFD4-E568-67DC-FA55-ADAE591D6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5400" b="1" dirty="0"/>
              <a:t>Tips &amp; Tricks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16477B-2D5E-C98A-E80F-9B8431F93D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IN" dirty="0">
                <a:solidFill>
                  <a:srgbClr val="FF0000"/>
                </a:solidFill>
              </a:rPr>
              <a:t>Fake Emails</a:t>
            </a:r>
          </a:p>
          <a:p>
            <a:r>
              <a:rPr lang="en-IN" dirty="0"/>
              <a:t>VPN security</a:t>
            </a:r>
          </a:p>
          <a:p>
            <a:r>
              <a:rPr lang="en-IN" dirty="0"/>
              <a:t>Sharing Screens</a:t>
            </a:r>
          </a:p>
          <a:p>
            <a:r>
              <a:rPr lang="en-IN" dirty="0"/>
              <a:t>Storing Data --  like Clouds</a:t>
            </a:r>
          </a:p>
          <a:p>
            <a:r>
              <a:rPr lang="en-IN" dirty="0"/>
              <a:t>Searching Anyonmsoly – Tor Browser</a:t>
            </a:r>
          </a:p>
          <a:p>
            <a:r>
              <a:rPr lang="en-IN" dirty="0"/>
              <a:t>Latest Updates related to AI and Stock or Financial related info etc. ( YT / Google)</a:t>
            </a:r>
          </a:p>
          <a:p>
            <a:r>
              <a:rPr lang="en-IN" dirty="0"/>
              <a:t>Starting Your Business / YT Channel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240485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92E1D-3F8D-294C-E254-00001DB6A3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3813" y="593272"/>
            <a:ext cx="5237616" cy="5671456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rgbClr val="FF0000"/>
                </a:solidFill>
              </a:rPr>
              <a:t>basic sys</a:t>
            </a:r>
            <a:br>
              <a:rPr lang="en-IN" dirty="0">
                <a:solidFill>
                  <a:srgbClr val="FF0000"/>
                </a:solidFill>
              </a:rPr>
            </a:br>
            <a:r>
              <a:rPr lang="en-IN" dirty="0">
                <a:solidFill>
                  <a:srgbClr val="FF0000"/>
                </a:solidFill>
              </a:rPr>
              <a:t>Python + DBMS</a:t>
            </a:r>
            <a:br>
              <a:rPr lang="en-IN" dirty="0"/>
            </a:br>
            <a:r>
              <a:rPr lang="en-IN" dirty="0"/>
              <a:t>machine learning</a:t>
            </a:r>
            <a:br>
              <a:rPr lang="en-IN" dirty="0"/>
            </a:br>
            <a:r>
              <a:rPr lang="en-IN" dirty="0"/>
              <a:t>data science</a:t>
            </a:r>
            <a:br>
              <a:rPr lang="en-IN" dirty="0"/>
            </a:br>
            <a:r>
              <a:rPr lang="en-IN" dirty="0">
                <a:solidFill>
                  <a:srgbClr val="FF0000"/>
                </a:solidFill>
              </a:rPr>
              <a:t>web development</a:t>
            </a:r>
            <a:br>
              <a:rPr lang="en-IN" dirty="0"/>
            </a:br>
            <a:r>
              <a:rPr lang="en-IN" dirty="0">
                <a:solidFill>
                  <a:srgbClr val="FFFF00"/>
                </a:solidFill>
              </a:rPr>
              <a:t>video editing</a:t>
            </a:r>
            <a:br>
              <a:rPr lang="en-IN" dirty="0">
                <a:solidFill>
                  <a:srgbClr val="FFFF00"/>
                </a:solidFill>
              </a:rPr>
            </a:br>
            <a:r>
              <a:rPr lang="en-IN" dirty="0">
                <a:solidFill>
                  <a:srgbClr val="FFFF00"/>
                </a:solidFill>
              </a:rPr>
              <a:t>ai expert tools</a:t>
            </a:r>
            <a:br>
              <a:rPr lang="en-IN" dirty="0">
                <a:solidFill>
                  <a:srgbClr val="FFFF00"/>
                </a:solidFill>
              </a:rPr>
            </a:br>
            <a:r>
              <a:rPr lang="en-IN" dirty="0">
                <a:solidFill>
                  <a:srgbClr val="FFFF00"/>
                </a:solidFill>
              </a:rPr>
              <a:t>network access</a:t>
            </a:r>
            <a:br>
              <a:rPr lang="en-IN" dirty="0"/>
            </a:br>
            <a:br>
              <a:rPr lang="en-IN" dirty="0"/>
            </a:br>
            <a:br>
              <a:rPr lang="en-IN" dirty="0"/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287399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C93C4DF-1FFD-6435-6A82-F94D3D09BB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3342" y="1828435"/>
            <a:ext cx="3619430" cy="1600565"/>
          </a:xfrm>
        </p:spPr>
      </p:pic>
      <p:pic>
        <p:nvPicPr>
          <p:cNvPr id="1064" name="Picture 40" descr="Tor Browser Review | PCMag">
            <a:extLst>
              <a:ext uri="{FF2B5EF4-FFF2-40B4-BE49-F238E27FC236}">
                <a16:creationId xmlns:a16="http://schemas.microsoft.com/office/drawing/2014/main" id="{1023760A-BDF2-1A52-137E-DDB5049847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8297" y="368389"/>
            <a:ext cx="3028950" cy="151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6" name="Picture 42" descr="Top 10 Largest AI Websites in the world ...">
            <a:extLst>
              <a:ext uri="{FF2B5EF4-FFF2-40B4-BE49-F238E27FC236}">
                <a16:creationId xmlns:a16="http://schemas.microsoft.com/office/drawing/2014/main" id="{B3844BD7-299E-D445-DAF4-A7A5346B4F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494" y="4109772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8" name="Picture 44" descr="10 Best AI Tools for Data Extraction ...">
            <a:extLst>
              <a:ext uri="{FF2B5EF4-FFF2-40B4-BE49-F238E27FC236}">
                <a16:creationId xmlns:a16="http://schemas.microsoft.com/office/drawing/2014/main" id="{AFFFF986-1C9D-39E7-D79C-86AD540C9E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0184" y="3286125"/>
            <a:ext cx="3028950" cy="151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233D9C5E-44D7-8406-9F2F-029CEE5E0F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87342" y="355372"/>
            <a:ext cx="3606985" cy="4445228"/>
          </a:xfrm>
          <a:prstGeom prst="rect">
            <a:avLst/>
          </a:prstGeom>
        </p:spPr>
      </p:pic>
      <p:pic>
        <p:nvPicPr>
          <p:cNvPr id="1070" name="Picture 46" descr="How to Choose a VPN Provider: 7 Tips to ...">
            <a:extLst>
              <a:ext uri="{FF2B5EF4-FFF2-40B4-BE49-F238E27FC236}">
                <a16:creationId xmlns:a16="http://schemas.microsoft.com/office/drawing/2014/main" id="{1BAA235A-1AEF-7BA9-CE1F-471130077D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2668" y="1739989"/>
            <a:ext cx="3028950" cy="151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What is Suno? The AI music app explained">
            <a:extLst>
              <a:ext uri="{FF2B5EF4-FFF2-40B4-BE49-F238E27FC236}">
                <a16:creationId xmlns:a16="http://schemas.microsoft.com/office/drawing/2014/main" id="{A63E55BC-D544-FDF5-2A58-83E77A5D04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1461" y="4376609"/>
            <a:ext cx="820833" cy="431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90812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745A1D-8BB2-52FB-754D-2750DA230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Resource links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BD6289-9AE6-086A-0508-E07EDDDD37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l" fontAlgn="base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gg sans"/>
              </a:rPr>
              <a:t>If you feel like practicing your Python skills, check out these websites: </a:t>
            </a:r>
            <a:r>
              <a:rPr lang="en-US" b="0" i="0" dirty="0">
                <a:effectLst/>
                <a:latin typeface="inherit"/>
                <a:hlinkClick r:id="rId2" tooltip="https://codewars.com/"/>
              </a:rPr>
              <a:t>https://codewars.com/</a:t>
            </a:r>
            <a:endParaRPr lang="en-US" b="0" i="0" dirty="0">
              <a:effectLst/>
              <a:latin typeface="inherit"/>
            </a:endParaRPr>
          </a:p>
          <a:p>
            <a:pPr algn="l" fontAlgn="base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inherit"/>
                <a:hlinkClick r:id="rId3" tooltip="https://exercism.org/"/>
              </a:rPr>
              <a:t>https://exercism.org/</a:t>
            </a:r>
            <a:endParaRPr lang="en-US" b="0" i="0" dirty="0">
              <a:effectLst/>
              <a:latin typeface="inherit"/>
            </a:endParaRPr>
          </a:p>
          <a:p>
            <a:pPr algn="l" fontAlgn="base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inherit"/>
                <a:hlinkClick r:id="rId4" tooltip="https://leetcode.com/"/>
              </a:rPr>
              <a:t>https://leetcode.com/</a:t>
            </a:r>
            <a:endParaRPr lang="en-US" b="0" i="0" dirty="0">
              <a:effectLst/>
              <a:latin typeface="inherit"/>
            </a:endParaRPr>
          </a:p>
          <a:p>
            <a:pPr algn="l" fontAlgn="base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inherit"/>
                <a:hlinkClick r:id="rId5" tooltip="https://hackerrank.com/"/>
              </a:rPr>
              <a:t>https://hackerrank.com/</a:t>
            </a:r>
            <a:endParaRPr lang="en-US" b="0" i="0" dirty="0">
              <a:effectLst/>
              <a:latin typeface="inherit"/>
            </a:endParaRPr>
          </a:p>
          <a:p>
            <a:pPr algn="l" fontAlgn="base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inherit"/>
                <a:hlinkClick r:id="rId6" tooltip="https://py.checkio.org/"/>
              </a:rPr>
              <a:t>https://py.checkio.org/</a:t>
            </a:r>
            <a:endParaRPr lang="en-US" b="0" i="0" dirty="0">
              <a:effectLst/>
              <a:latin typeface="inherit"/>
            </a:endParaRPr>
          </a:p>
          <a:p>
            <a:pPr algn="l" fontAlgn="base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inherit"/>
                <a:hlinkClick r:id="rId7" tooltip="https://www.codingame.com/"/>
              </a:rPr>
              <a:t>https://www.codingame.com/</a:t>
            </a:r>
            <a:endParaRPr lang="en-US" b="0" i="0" dirty="0">
              <a:effectLst/>
              <a:latin typeface="inherit"/>
            </a:endParaRP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261535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75B17-B612-66C9-BC63-630B72C89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070" y="2175175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en-IN" sz="8000" dirty="0"/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21686719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B1E413-136F-8817-2890-452F4BAA5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 Tools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267613-AE9D-4DF3-BF5A-387D7291DD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Day 1 – </a:t>
            </a:r>
            <a:r>
              <a:rPr lang="en-US" dirty="0" err="1"/>
              <a:t>chatgpt</a:t>
            </a:r>
            <a:r>
              <a:rPr lang="en-US" dirty="0"/>
              <a:t> ( ask anything you want)</a:t>
            </a:r>
          </a:p>
          <a:p>
            <a:r>
              <a:rPr lang="en-US" dirty="0"/>
              <a:t>Day 2 – suno.ai ( for music)</a:t>
            </a:r>
          </a:p>
          <a:p>
            <a:r>
              <a:rPr lang="en-US" dirty="0"/>
              <a:t>Day 3 --  lenoardo.ai ( for Image generating)</a:t>
            </a:r>
          </a:p>
          <a:p>
            <a:r>
              <a:rPr lang="en-US" dirty="0"/>
              <a:t>Day 4 – </a:t>
            </a:r>
            <a:r>
              <a:rPr lang="en-US" dirty="0" err="1"/>
              <a:t>gamma.app</a:t>
            </a:r>
            <a:r>
              <a:rPr lang="en-US" dirty="0"/>
              <a:t> ( for ppt presentations using AI)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929376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8B4E0-98C0-B6F3-75C1-8968941499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Network &amp; privacy tricks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5FA022-60CD-A883-BCB5-6498C6E780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err="1"/>
              <a:t>Temporay</a:t>
            </a:r>
            <a:r>
              <a:rPr lang="en-IN" dirty="0"/>
              <a:t> Emails --- </a:t>
            </a:r>
            <a:r>
              <a:rPr lang="en-IN" dirty="0">
                <a:hlinkClick r:id="rId2"/>
              </a:rPr>
              <a:t>https://temp-mail.org/en/</a:t>
            </a:r>
            <a:endParaRPr lang="en-IN" dirty="0"/>
          </a:p>
          <a:p>
            <a:r>
              <a:rPr lang="en-IN" dirty="0"/>
              <a:t>Check your email is </a:t>
            </a:r>
            <a:r>
              <a:rPr lang="en-IN" dirty="0">
                <a:solidFill>
                  <a:srgbClr val="FF0000"/>
                </a:solidFill>
              </a:rPr>
              <a:t>secure</a:t>
            </a:r>
            <a:r>
              <a:rPr lang="en-IN" dirty="0"/>
              <a:t> ---- </a:t>
            </a:r>
            <a:r>
              <a:rPr lang="en-IN" dirty="0">
                <a:hlinkClick r:id="rId3"/>
              </a:rPr>
              <a:t>https://haveibeenpwned.com/</a:t>
            </a:r>
            <a:endParaRPr lang="en-IN" dirty="0"/>
          </a:p>
          <a:p>
            <a:r>
              <a:rPr lang="en-IN" dirty="0"/>
              <a:t> typing test ---- </a:t>
            </a:r>
            <a:r>
              <a:rPr lang="en-IN" dirty="0">
                <a:hlinkClick r:id="rId4"/>
              </a:rPr>
              <a:t>https://keybr.com</a:t>
            </a: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567285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2A36261-4AB7-32EB-0ED2-E500E7F6852C}"/>
              </a:ext>
            </a:extLst>
          </p:cNvPr>
          <p:cNvSpPr txBox="1">
            <a:spLocks/>
          </p:cNvSpPr>
          <p:nvPr/>
        </p:nvSpPr>
        <p:spPr>
          <a:xfrm>
            <a:off x="1143001" y="2689715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dirty="0">
                <a:solidFill>
                  <a:srgbClr val="FF0000"/>
                </a:solidFill>
              </a:rPr>
              <a:t>Beginner’s level </a:t>
            </a:r>
            <a:br>
              <a:rPr lang="en-IN" dirty="0">
                <a:solidFill>
                  <a:srgbClr val="FF0000"/>
                </a:solidFill>
              </a:rPr>
            </a:br>
            <a:r>
              <a:rPr lang="en-IN" dirty="0">
                <a:solidFill>
                  <a:srgbClr val="FF0000"/>
                </a:solidFill>
              </a:rPr>
              <a:t>Starts from here</a:t>
            </a:r>
          </a:p>
        </p:txBody>
      </p:sp>
    </p:spTree>
    <p:extLst>
      <p:ext uri="{BB962C8B-B14F-4D97-AF65-F5344CB8AC3E}">
        <p14:creationId xmlns:p14="http://schemas.microsoft.com/office/powerpoint/2010/main" val="24597307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1A36349-BF04-F0DB-C8E8-E37045A6E6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1574" y="1047647"/>
            <a:ext cx="8788852" cy="4000706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37514851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2161D9-81D0-3FE6-FADE-96F1CB206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dirty="0">
                <a:solidFill>
                  <a:srgbClr val="FF0000"/>
                </a:solidFill>
              </a:rPr>
              <a:t>Day – 1 Project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D4207CD-86DB-30C2-3259-FC60FD8BA3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58677" y="2130172"/>
            <a:ext cx="6671469" cy="2597655"/>
          </a:xfrm>
        </p:spPr>
      </p:pic>
    </p:spTree>
    <p:extLst>
      <p:ext uri="{BB962C8B-B14F-4D97-AF65-F5344CB8AC3E}">
        <p14:creationId xmlns:p14="http://schemas.microsoft.com/office/powerpoint/2010/main" val="32730257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BFA28BB-672C-9621-B250-55CC80C3D1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197" y="1368319"/>
            <a:ext cx="9817605" cy="4121362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16572405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CB7B1-ACBC-50C2-B919-E84CED499C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3" y="129298"/>
            <a:ext cx="9905998" cy="1478570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task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4AED20B-071D-FCAC-A9FC-6A01D2E364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5400" y="4715625"/>
            <a:ext cx="6948092" cy="1339159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2EB102A-5C71-4C46-B8B8-541D363033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6000" y="1880370"/>
            <a:ext cx="4513604" cy="19299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EFC0DFA-9CA8-8A33-A731-331C381D50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2637" y="1335365"/>
            <a:ext cx="5540330" cy="545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6348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9BDC25E-66B4-CEDA-FA5F-31E331BF69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47257" y="141514"/>
            <a:ext cx="6574972" cy="6574972"/>
          </a:xfrm>
        </p:spPr>
      </p:pic>
    </p:spTree>
    <p:extLst>
      <p:ext uri="{BB962C8B-B14F-4D97-AF65-F5344CB8AC3E}">
        <p14:creationId xmlns:p14="http://schemas.microsoft.com/office/powerpoint/2010/main" val="27894210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86B3D-C2CC-7043-FB54-FFA461B0EB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Task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5BE6B2-4086-2E6B-0989-AB5D0692A7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021" y="3429000"/>
            <a:ext cx="10422026" cy="8318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28741AD-AA91-B88E-4A9C-353CCB1956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021" y="2590800"/>
            <a:ext cx="9600630" cy="5324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B5B06F3-3190-BE84-733D-68BCC790FA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021" y="4455210"/>
            <a:ext cx="9518408" cy="831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7145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0B079-B8F6-A370-8563-CC45F8BDD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dirty="0">
                <a:solidFill>
                  <a:srgbClr val="FF0000"/>
                </a:solidFill>
              </a:rPr>
              <a:t>Day – 2 Project</a:t>
            </a:r>
            <a:endParaRPr lang="en-IN" b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474B015-2A9B-04F5-B439-3CE12CDC49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7639" y="2574717"/>
            <a:ext cx="10726166" cy="2271832"/>
          </a:xfrm>
        </p:spPr>
      </p:pic>
    </p:spTree>
    <p:extLst>
      <p:ext uri="{BB962C8B-B14F-4D97-AF65-F5344CB8AC3E}">
        <p14:creationId xmlns:p14="http://schemas.microsoft.com/office/powerpoint/2010/main" val="10047531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AD0665-AE2C-B21B-BA1B-02B53FF184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259836"/>
            <a:ext cx="9905998" cy="1478570"/>
          </a:xfrm>
        </p:spPr>
        <p:txBody>
          <a:bodyPr/>
          <a:lstStyle/>
          <a:p>
            <a:pPr algn="ctr"/>
            <a:r>
              <a:rPr lang="en-IN" dirty="0">
                <a:solidFill>
                  <a:srgbClr val="FF0000"/>
                </a:solidFill>
              </a:rPr>
              <a:t>Solution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ABF2EC-A3E4-AFA8-6413-67F9AB35A7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2508" y="1969764"/>
            <a:ext cx="9723807" cy="4180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2906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D7D995-F99C-1979-4BEF-641887D49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Another way solution </a:t>
            </a:r>
            <a:r>
              <a:rPr lang="en-IN">
                <a:solidFill>
                  <a:srgbClr val="FF0000"/>
                </a:solidFill>
              </a:rPr>
              <a:t>-  project 2</a:t>
            </a:r>
            <a:endParaRPr lang="en-IN" dirty="0">
              <a:solidFill>
                <a:srgbClr val="FF0000"/>
              </a:solidFill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6809B28-C397-14B3-ABCA-E487160F8D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15859" y="5334320"/>
            <a:ext cx="5429529" cy="768389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91FF21F-ABE8-81DE-046E-026837CC0C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6772" y="1899984"/>
            <a:ext cx="10000332" cy="3058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7439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999C8E4-6801-DDCD-5267-238A8D8DA3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4825" y="1581055"/>
            <a:ext cx="9722350" cy="3695890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11481165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E5B5F89-93B9-12CC-9E67-C4851108B8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13" y="2537286"/>
            <a:ext cx="5983722" cy="33989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0E44FE6-23F4-EAAA-0022-4022CD27AF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1128" y="2596612"/>
            <a:ext cx="4152535" cy="272650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FE58149-504A-999A-54B5-714B0C4605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6662" y="682249"/>
            <a:ext cx="3718675" cy="1433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5798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56E858-516F-B6DC-F6CE-76E95B3C3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Task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DCB4FD-744F-DF06-7105-ADE5D7EBB9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0517" y="2325099"/>
            <a:ext cx="4885483" cy="1452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6123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68A17C6-737B-7151-8DF6-BEB07EB00A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2482" y="704710"/>
            <a:ext cx="7487035" cy="5448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5445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D78B29A-521B-820F-0D8D-64965FA141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12" y="897404"/>
            <a:ext cx="9665197" cy="9207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D47C8A2-D296-12D1-844F-D2CACAA2C0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695" y="2461575"/>
            <a:ext cx="7384348" cy="13815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063600B-2AC9-FC79-87F0-CB8B1A14DB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7465" y="4174848"/>
            <a:ext cx="5546807" cy="1834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05821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93692-DCE6-7E15-3298-43B06097D1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3226" y="83401"/>
            <a:ext cx="9905998" cy="928970"/>
          </a:xfrm>
        </p:spPr>
        <p:txBody>
          <a:bodyPr/>
          <a:lstStyle/>
          <a:p>
            <a:r>
              <a:rPr lang="en-IN" dirty="0"/>
              <a:t>Nested if-else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87D0E23-97D3-E05E-4DE2-1B9EF8A5DA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3226" y="1012371"/>
            <a:ext cx="2542345" cy="136483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A0BE4F-16DA-78B7-CB4A-B71CF473B9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3226" y="2496738"/>
            <a:ext cx="4445228" cy="37212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02686A9-A8DA-43B4-24C2-DE7565EFF0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1949" y="1491127"/>
            <a:ext cx="5678051" cy="4338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1021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289618CD-788F-1213-11B1-49E55AC75E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94011" y="92111"/>
            <a:ext cx="6400801" cy="6673777"/>
          </a:xfrm>
        </p:spPr>
      </p:pic>
    </p:spTree>
    <p:extLst>
      <p:ext uri="{BB962C8B-B14F-4D97-AF65-F5344CB8AC3E}">
        <p14:creationId xmlns:p14="http://schemas.microsoft.com/office/powerpoint/2010/main" val="106923341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6EAC3B-91D6-E8A1-DB0F-81D6224DBA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4589" y="281061"/>
            <a:ext cx="9905998" cy="1478570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solution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6CED47F-B0DA-7E31-E86A-06C1224C86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1413" y="1622244"/>
            <a:ext cx="7441373" cy="3602899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AF3FEA1-9DEB-1EC2-96AA-B8BFD3B09C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9458" y="2277459"/>
            <a:ext cx="3302170" cy="2292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47014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C667346-94ED-8464-7B47-27DC86B725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7584" y="2465389"/>
            <a:ext cx="4254719" cy="43817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6EA22F5-BB1A-6207-7E68-AE74B6BF1A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6402" y="62481"/>
            <a:ext cx="3302170" cy="22924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5432EB5-6256-55F0-B21B-14CF14DEC8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1229" y="1266714"/>
            <a:ext cx="5683542" cy="4324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77336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60E031-81BE-2A57-FE71-D8BE3D300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327514"/>
            <a:ext cx="9905998" cy="1478570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Solution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DE6F1F-9731-3370-FC99-617A3E42F2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2550" y="1684015"/>
            <a:ext cx="8704993" cy="3845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71485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777E0-D4B1-0ECE-6B9A-B0F867148D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327514"/>
            <a:ext cx="9905998" cy="967886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Multiple if conditions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78BCA8-28D7-6FCA-8F5D-ED5A5C65B5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2409" y="1646194"/>
            <a:ext cx="9815001" cy="4642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2104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97E3DF8-5A2B-89D9-DF86-B4EBF2B180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945" y="1164771"/>
            <a:ext cx="5354122" cy="4125686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0948C7D6-5BAE-000D-86AA-60A4FC6C19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51314"/>
            <a:ext cx="9905998" cy="684857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Task (Ticket pricing)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048AD65-7E3C-39C9-0027-57B5035511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8528" y="0"/>
            <a:ext cx="62079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7114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4E9B64-B41C-D723-380A-526EB74294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9127" y="248423"/>
            <a:ext cx="9905998" cy="777398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Solution / output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575FFE-E417-304E-1A21-D2EAA65EE0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3862" y="906079"/>
            <a:ext cx="8292138" cy="57278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CD18F85-FDDA-F511-6BB9-02A2E88F42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0773" y="5072391"/>
            <a:ext cx="9278645" cy="16719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74F38B6-0DF3-9ACD-91F2-FEAD84ED83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3080" y="1210878"/>
            <a:ext cx="5123074" cy="2218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94692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2EA39-9A71-C322-2911-533D266AB0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5584" y="458986"/>
            <a:ext cx="9905998" cy="1196218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Task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51050BB-AC9F-5573-003E-06967B71FF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70790" y="1752498"/>
            <a:ext cx="5769429" cy="505532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94A82FA-69FA-3958-407A-5E6961C597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4467" y="648393"/>
            <a:ext cx="6102076" cy="821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38792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3A537-2576-4C2E-BACC-D3C8375791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Solution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4F2D065-5428-2522-8C8E-7D1322F9CA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84515" y="2008157"/>
            <a:ext cx="7785916" cy="3372959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2948989-F186-4D33-BA04-AB8D407D7318}"/>
              </a:ext>
            </a:extLst>
          </p:cNvPr>
          <p:cNvSpPr txBox="1"/>
          <p:nvPr/>
        </p:nvSpPr>
        <p:spPr>
          <a:xfrm>
            <a:off x="3649436" y="1134143"/>
            <a:ext cx="448219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dirty="0">
                <a:solidFill>
                  <a:srgbClr val="FF0000"/>
                </a:solidFill>
              </a:rPr>
              <a:t>(observe the seps flow using –  </a:t>
            </a:r>
            <a:r>
              <a:rPr lang="en-IN" sz="2000" dirty="0" err="1">
                <a:solidFill>
                  <a:srgbClr val="FF0000"/>
                </a:solidFill>
              </a:rPr>
              <a:t>thonny</a:t>
            </a:r>
            <a:r>
              <a:rPr lang="en-IN" sz="2000" dirty="0">
                <a:solidFill>
                  <a:srgbClr val="FF0000"/>
                </a:solidFill>
              </a:rPr>
              <a:t> site)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335682454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BA29A-72AA-6129-1F9A-F76A2C4E3A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1353" y="91030"/>
            <a:ext cx="9905998" cy="888774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Difficult Task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D656C3-92F8-8D4F-3215-8DDF17BA2D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4618" y="315863"/>
            <a:ext cx="5142781" cy="5679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970B7AD-83E0-B339-F862-9C0AD28140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1353" y="979804"/>
            <a:ext cx="6016311" cy="54891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B151410-1C55-368F-C13B-4F147CD860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7005" y="932993"/>
            <a:ext cx="4026107" cy="415311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3EC656E-EA4D-8A91-C95E-734018234E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0549" y="5137399"/>
            <a:ext cx="4026107" cy="1622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64519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4BE997B-B982-1A86-C9AD-C60B6BB94E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7428" y="1346281"/>
            <a:ext cx="6352116" cy="47969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A1F048F-07D0-EFCC-3700-75885CDE9F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6672" y="1578429"/>
            <a:ext cx="4308495" cy="3240273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E8E8E332-F309-2F0A-C027-3A92E13B40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1714" y="564090"/>
            <a:ext cx="2429101" cy="589796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solution</a:t>
            </a:r>
          </a:p>
        </p:txBody>
      </p:sp>
    </p:spTree>
    <p:extLst>
      <p:ext uri="{BB962C8B-B14F-4D97-AF65-F5344CB8AC3E}">
        <p14:creationId xmlns:p14="http://schemas.microsoft.com/office/powerpoint/2010/main" val="28492661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BC8995-A6B8-5B93-3233-3EF22718D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FB1B600-97E9-F9D7-6C4C-3453CB74CF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6570" y="195944"/>
            <a:ext cx="11865429" cy="6281057"/>
          </a:xfrm>
        </p:spPr>
      </p:pic>
    </p:spTree>
    <p:extLst>
      <p:ext uri="{BB962C8B-B14F-4D97-AF65-F5344CB8AC3E}">
        <p14:creationId xmlns:p14="http://schemas.microsoft.com/office/powerpoint/2010/main" val="334887357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29C2C36-11D3-62EF-9E92-147B278F5E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869" y="63403"/>
            <a:ext cx="10232261" cy="9271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A409B9B-D315-7A18-9F81-5B29985153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3958" y="1006130"/>
            <a:ext cx="5329185" cy="5797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94828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BB539-0525-824D-671E-2368172E5E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13" y="193975"/>
            <a:ext cx="9905998" cy="1478570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solution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3A2E10E-0F35-5AFB-BBE6-591C6D11FA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7033" y="1478157"/>
            <a:ext cx="3365634" cy="388496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2F20E28-E3E8-9BD1-E0AB-E0B8CD5A4A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7033" y="5446196"/>
            <a:ext cx="3615310" cy="928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71829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E2FC9-EE18-6E05-7D23-C350208D67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Logical Operators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0EB7A0E-1386-0A81-E856-549E2DFD65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1413" y="2007444"/>
            <a:ext cx="6957558" cy="1848907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BFA3F1F-E410-6D8A-8B47-BF76399761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3800" y="2854987"/>
            <a:ext cx="4153384" cy="308080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44D5012-502E-96E5-0FF1-C2E786EB27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8618" y="3247851"/>
            <a:ext cx="2638793" cy="2495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6087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F0BB4E-A310-CB48-1454-84B5A0B78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155" y="422574"/>
            <a:ext cx="1514701" cy="644225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Task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FD19FD9-09E1-91EB-B304-55B02D7637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29803" y="3982230"/>
            <a:ext cx="9180343" cy="807485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C25F62E-C806-770F-6F66-02750F2860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9803" y="1207469"/>
            <a:ext cx="5306165" cy="2353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14338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2CDBB4E-4861-4A71-5173-7E43D715A6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88893" y="1658144"/>
            <a:ext cx="6004811" cy="3541712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77F85A0-AF36-AA12-719D-E54FCFEF90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412" y="529546"/>
            <a:ext cx="8969829" cy="8413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4F5B92-2753-7C67-611B-E43A070A58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363" y="1681307"/>
            <a:ext cx="4677075" cy="3021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26242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A2D94-6772-364F-9C2F-406CFA430F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217934"/>
            <a:ext cx="9905998" cy="881523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Hint &amp; output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47EF3BB-A240-D7C2-C00B-09C910C334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966" y="1099457"/>
            <a:ext cx="7306695" cy="443927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6FE704A-5D1F-F1A1-CB8C-FE1E9497D9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007018" y="4496940"/>
            <a:ext cx="5065238" cy="2083573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5FEB82E-A607-66A1-F93D-F8FFFC3419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8659" y="95776"/>
            <a:ext cx="2619741" cy="4401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7159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66BAE8-B03D-765E-46CD-6C2D55CC00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2461758" cy="1478570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Solution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CCBA6403-ACE2-8664-BEEC-FF00D61809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06184" y="4613482"/>
            <a:ext cx="7033759" cy="2158428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764438E-ABB0-6FC4-797F-73DC8CE46B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3171" y="145853"/>
            <a:ext cx="4239556" cy="4197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50719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8054A-D56A-FC5D-19BC-E8B35B3629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dirty="0">
                <a:solidFill>
                  <a:srgbClr val="FF0000"/>
                </a:solidFill>
              </a:rPr>
              <a:t>Day – 3 Project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2686B95-6DCF-DA08-22EC-D1A3ABE4B5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11937" y="1776226"/>
            <a:ext cx="5261205" cy="327144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F0EFFAA-F4A7-068B-F467-45FA72CDB5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5206" y="5081774"/>
            <a:ext cx="8998412" cy="1549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6722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6B0BE-60E5-5C2D-4BF5-69AE233BC1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4" y="32658"/>
            <a:ext cx="9905998" cy="1066800"/>
          </a:xfrm>
        </p:spPr>
        <p:txBody>
          <a:bodyPr/>
          <a:lstStyle/>
          <a:p>
            <a:r>
              <a:rPr lang="en-IN" dirty="0"/>
              <a:t>Algorithm ( flow-chart)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C49CE87-4496-4934-9F14-21B2DC6B91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80292" y="859972"/>
            <a:ext cx="5769593" cy="5762782"/>
          </a:xfrm>
        </p:spPr>
      </p:pic>
    </p:spTree>
    <p:extLst>
      <p:ext uri="{BB962C8B-B14F-4D97-AF65-F5344CB8AC3E}">
        <p14:creationId xmlns:p14="http://schemas.microsoft.com/office/powerpoint/2010/main" val="241398811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48AD3-ACBD-5142-1AE0-CAA5A42EDF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1670" y="335488"/>
            <a:ext cx="9905998" cy="731311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Solution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58FE702-780B-1F04-23D6-BFCE576EA3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8953" y="1284515"/>
            <a:ext cx="11000460" cy="392706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F754DA4-BFB8-941F-676F-10DBA71B75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953" y="2124329"/>
            <a:ext cx="11000460" cy="4082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3500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66A3BD-33DB-8C17-A2F9-31458FB1C00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3F0C6F6-CA9D-C566-3961-B23036F0597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C49838-AFB2-8F38-4CE1-F1D0BD5F16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853" y="370114"/>
            <a:ext cx="11881147" cy="6139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84748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C14C7AD-D6EB-3B27-6345-FF150674DC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357" y="1368319"/>
            <a:ext cx="9449286" cy="4121362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348395735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9698BC-488E-777A-86F6-AEF602B649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259506"/>
            <a:ext cx="9905998" cy="927037"/>
          </a:xfrm>
        </p:spPr>
        <p:txBody>
          <a:bodyPr/>
          <a:lstStyle/>
          <a:p>
            <a:r>
              <a:rPr lang="en-IN" dirty="0">
                <a:solidFill>
                  <a:srgbClr val="FFFF00"/>
                </a:solidFill>
              </a:rPr>
              <a:t>Random numbers (import random)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63C7BD-3BD1-74A8-4E3A-91A4C5C7E6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3933F2-B433-FFF6-EB3B-10267DD64E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9519" y="1738076"/>
            <a:ext cx="9392961" cy="3381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41152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64E22-87AB-4F30-C543-C1D5E4940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Task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437E7B-2098-73A3-27E2-D2DC47AC5E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5323" y="1782262"/>
            <a:ext cx="5477639" cy="3924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51957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594092-1583-3634-E6F6-B4416F401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Data structures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DAE5EE-FB74-E7DC-6CB9-636D9A1849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9970" y="114300"/>
            <a:ext cx="2383085" cy="643345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60645D6-4B45-F26D-D708-4C1D84F6DDDE}"/>
              </a:ext>
            </a:extLst>
          </p:cNvPr>
          <p:cNvSpPr txBox="1"/>
          <p:nvPr/>
        </p:nvSpPr>
        <p:spPr>
          <a:xfrm>
            <a:off x="1646465" y="1804700"/>
            <a:ext cx="195670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3200" dirty="0">
                <a:solidFill>
                  <a:srgbClr val="FF0000"/>
                </a:solidFill>
              </a:rPr>
              <a:t>Lists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387598132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700FFC-450B-F6F1-72D6-A7F58C8398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308873" cy="317653"/>
          </a:xfrm>
        </p:spPr>
        <p:txBody>
          <a:bodyPr>
            <a:normAutofit fontScale="90000"/>
          </a:bodyPr>
          <a:lstStyle/>
          <a:p>
            <a:r>
              <a:rPr lang="en-IN" dirty="0">
                <a:solidFill>
                  <a:srgbClr val="FFFF00"/>
                </a:solidFill>
              </a:rPr>
              <a:t>String method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3166C6-8AFA-8EF3-BA8D-16EE4B4228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9849" y="1195461"/>
            <a:ext cx="7845501" cy="5344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65636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F041F1-AE3A-7BA5-2C6D-50F960AE0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Nested lists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A37026-3E5F-B2CB-A025-57ADEC57C8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2097088"/>
            <a:ext cx="11604171" cy="2479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12764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F63E08C-0524-7D1B-9796-E2CFA7CA92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59985" y="1805780"/>
            <a:ext cx="3972225" cy="2852058"/>
          </a:xfr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82117032-A132-6488-995F-73CCACBD2D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1" y="327817"/>
            <a:ext cx="9906000" cy="1477963"/>
          </a:xfrm>
        </p:spPr>
        <p:txBody>
          <a:bodyPr/>
          <a:lstStyle/>
          <a:p>
            <a:pPr algn="ctr"/>
            <a:r>
              <a:rPr lang="en-IN" b="1" dirty="0">
                <a:solidFill>
                  <a:srgbClr val="FF0000"/>
                </a:solidFill>
              </a:rPr>
              <a:t>Day – 4 Project</a:t>
            </a:r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8A29D20-A188-A4BE-2E2E-C7B4AF992B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0683" y="2138417"/>
            <a:ext cx="3813295" cy="285205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72DC0BE-D3EC-0487-E49D-3C2BE298CD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0662" y="2680595"/>
            <a:ext cx="4606632" cy="3319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75444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55FEA-DD8F-4A68-1FCC-72704E0648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5998" cy="587898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Solution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F34B35-AC47-B671-3B1C-BA3A25D793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2" y="8046"/>
            <a:ext cx="6508820" cy="5434473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5A85540-A755-24AF-77F7-2B350896DF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85511" y="3429000"/>
            <a:ext cx="6509311" cy="3420954"/>
          </a:xfrm>
        </p:spPr>
      </p:pic>
    </p:spTree>
    <p:extLst>
      <p:ext uri="{BB962C8B-B14F-4D97-AF65-F5344CB8AC3E}">
        <p14:creationId xmlns:p14="http://schemas.microsoft.com/office/powerpoint/2010/main" val="195830647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386926-904B-A3FB-8B3C-78509BCEC8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622453"/>
          </a:xfrm>
        </p:spPr>
        <p:txBody>
          <a:bodyPr/>
          <a:lstStyle/>
          <a:p>
            <a:r>
              <a:rPr lang="en-IN" dirty="0">
                <a:solidFill>
                  <a:srgbClr val="0070C0"/>
                </a:solidFill>
              </a:rPr>
              <a:t>Coding == gym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46D6ED6-711D-A265-8F62-2D44976806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0086" y="2030186"/>
            <a:ext cx="4572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DB1D513-7908-07FD-7D19-CE4F7E9911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9916" y="1893434"/>
            <a:ext cx="3565752" cy="3565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346045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4172997-9A12-02B5-6194-E8BF72EACE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486" y="1079750"/>
            <a:ext cx="10583028" cy="4698500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28778148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BC2B33A-6F56-BB05-377D-229B2319CF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95247" y="1062945"/>
            <a:ext cx="7801505" cy="4413922"/>
          </a:xfrm>
        </p:spPr>
      </p:pic>
    </p:spTree>
    <p:extLst>
      <p:ext uri="{BB962C8B-B14F-4D97-AF65-F5344CB8AC3E}">
        <p14:creationId xmlns:p14="http://schemas.microsoft.com/office/powerpoint/2010/main" val="256916744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F7C0BBD-3A82-0F09-C809-BA006B517E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6964" y="1901145"/>
            <a:ext cx="8037359" cy="4706484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55B14B6-A500-3070-E54E-6F58581E44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965" y="805543"/>
            <a:ext cx="10714892" cy="909096"/>
          </a:xfrm>
          <a:prstGeom prst="rect">
            <a:avLst/>
          </a:prstGeom>
        </p:spPr>
      </p:pic>
      <p:pic>
        <p:nvPicPr>
          <p:cNvPr id="2050" name="Picture 2" descr="Average Calculator - Inch Calculator">
            <a:extLst>
              <a:ext uri="{FF2B5EF4-FFF2-40B4-BE49-F238E27FC236}">
                <a16:creationId xmlns:a16="http://schemas.microsoft.com/office/drawing/2014/main" id="{43597465-C5FE-B4C5-3414-9FEB3E48B6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7313" y="2078491"/>
            <a:ext cx="2619375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190954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5F75F-667E-B67F-9268-024583D20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Solution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947B4B5-3C15-48CA-6A5D-9E76296BE2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1413" y="1828073"/>
            <a:ext cx="9135750" cy="1190791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D2E7091-9DB8-D47A-6032-2C33C3078A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413" y="3584920"/>
            <a:ext cx="7807704" cy="3180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64739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475AA-B887-7EE0-4DF7-0FCFD7A450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Actual way of writing solution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42536C-A94F-AAAA-FDB6-3690911D05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475" y="2178258"/>
            <a:ext cx="5854811" cy="4272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1995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794E5CC-4DF6-3658-05C1-E33A223689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9837" y="1271286"/>
            <a:ext cx="6992326" cy="4315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20649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C7C316D-14AE-A502-1678-6FBBAB579C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9625" y="413152"/>
            <a:ext cx="9089571" cy="9600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79F480C-2B73-794C-C920-B2F278614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9625" y="1784327"/>
            <a:ext cx="7983064" cy="3572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41149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C9EB44-5AD6-1A4A-CF0E-BCA67C221A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774853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Solution ( 2 methos 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D0F6A1-5A13-4CA6-8EAF-1E24D2ED87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Method 1</a:t>
            </a:r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Method2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6722F6-94FE-4ACE-A67B-2E4A730B5E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7254" y="1799291"/>
            <a:ext cx="4772691" cy="3629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802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4F15002-4498-1A7E-D039-D0D974214E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729" y="318156"/>
            <a:ext cx="10330542" cy="8223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C526FC9-9EF0-019F-81D8-75017F18C9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5818" y="1184071"/>
            <a:ext cx="6499299" cy="5529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9907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2EFAC-46BA-B672-6E29-463FE856DC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0721E8-8524-15FA-7ABF-7CCB9D51A7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66080-6FB6-090A-1C46-A3258D3CD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7176"/>
            <a:ext cx="12192000" cy="5643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66782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FC5910-E689-BC33-B6D7-A8BA789AFB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D38FEA-44ED-D67B-CAB8-38569414EB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0457" y="457469"/>
            <a:ext cx="8951531" cy="10121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3D361F7-8F70-558F-30D3-605744D882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372" y="1469656"/>
            <a:ext cx="7057457" cy="39732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46E62D5-ED12-A848-162A-25551CFA616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5405"/>
          <a:stretch/>
        </p:blipFill>
        <p:spPr>
          <a:xfrm>
            <a:off x="7415517" y="1469656"/>
            <a:ext cx="4700284" cy="4980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8986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962640-5F82-69A0-372D-AB6AF892A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solution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A687CDB-1E0B-264A-2EE7-1DD6023B77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41040" y="2097088"/>
            <a:ext cx="5696745" cy="2962688"/>
          </a:xfrm>
        </p:spPr>
      </p:pic>
    </p:spTree>
    <p:extLst>
      <p:ext uri="{BB962C8B-B14F-4D97-AF65-F5344CB8AC3E}">
        <p14:creationId xmlns:p14="http://schemas.microsoft.com/office/powerpoint/2010/main" val="36504961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63DD7C4-BCB1-6401-D8CD-9281E83E26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79915" y="212271"/>
            <a:ext cx="5432170" cy="6433457"/>
          </a:xfrm>
        </p:spPr>
      </p:pic>
    </p:spTree>
    <p:extLst>
      <p:ext uri="{BB962C8B-B14F-4D97-AF65-F5344CB8AC3E}">
        <p14:creationId xmlns:p14="http://schemas.microsoft.com/office/powerpoint/2010/main" val="324378346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11BC29-248A-B8A5-8437-BE6521A0D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Project 5 – (Password generator)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3996CF-6A9B-87F5-F3AF-42B78E93C7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74" y="1741522"/>
            <a:ext cx="6540198" cy="26343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21484BE-9BA3-8D94-B75B-1738C60521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9253" y="3770771"/>
            <a:ext cx="6782747" cy="268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09374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ECCB20-B67F-0AA5-336F-3ADBE18719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552" y="406318"/>
            <a:ext cx="9905998" cy="986745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Hint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08C8112-F7A8-8CC2-6040-F3C80FCC8E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9552" y="1393063"/>
            <a:ext cx="11046445" cy="3104621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33A51B6-DE4C-1EE4-C2D1-CDB441A0E3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3573" y="4564883"/>
            <a:ext cx="2076740" cy="22386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C62D264-044D-0A74-10D6-057411AF6F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6885" y="5133913"/>
            <a:ext cx="5944430" cy="857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45289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E2EA7B-BEB2-EC10-B034-6E175F6B11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302833"/>
            <a:ext cx="9905998" cy="578911"/>
          </a:xfrm>
        </p:spPr>
        <p:txBody>
          <a:bodyPr>
            <a:normAutofit fontScale="90000"/>
          </a:bodyPr>
          <a:lstStyle/>
          <a:p>
            <a:r>
              <a:rPr lang="en-IN" dirty="0">
                <a:solidFill>
                  <a:srgbClr val="FF0000"/>
                </a:solidFill>
              </a:rPr>
              <a:t>solution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69F5D3C-8615-FA2C-95CA-4287D970FE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8999" y="1183929"/>
            <a:ext cx="4837273" cy="354171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F72565D-1E7B-4DAE-A131-28750DA653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2871" y="39630"/>
            <a:ext cx="2289644" cy="108426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B711F70-2A8A-4F64-F81D-656B40CE56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0470" y="1183929"/>
            <a:ext cx="5870131" cy="48342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AFDC342-9AC1-F7DE-A368-927DFCB305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7876" y="6185435"/>
            <a:ext cx="6411220" cy="61921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28F3710-D292-C72A-12BF-C65065E1AD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1315" y="5027826"/>
            <a:ext cx="1484440" cy="1600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97494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086F30E-5888-E9F8-6AED-CAFE4B9A9C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297" y="936172"/>
            <a:ext cx="11455406" cy="4583708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374572189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15E564-608E-937E-4C96-774A72E5FE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7D0599-6A68-4AF8-9A66-2EB5D6A9D9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9785557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47F6E35-5A8D-34E6-A388-C020DF4C6E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020" y="213864"/>
            <a:ext cx="8487960" cy="6430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53497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F71C625-7FF7-88CF-7E7A-47B0F60ED8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60" y="1099455"/>
            <a:ext cx="11506080" cy="502389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89921769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4CA5693-1B35-03D2-AEA6-19721B6A78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0731" y="328180"/>
            <a:ext cx="7430537" cy="6201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15757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66F038-CAF7-62D4-9FD4-077D60266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Project</a:t>
            </a:r>
          </a:p>
        </p:txBody>
      </p:sp>
    </p:spTree>
    <p:extLst>
      <p:ext uri="{BB962C8B-B14F-4D97-AF65-F5344CB8AC3E}">
        <p14:creationId xmlns:p14="http://schemas.microsoft.com/office/powerpoint/2010/main" val="163189626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85ADE9D-9AF4-7C75-1CF5-253264021B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365" y="1118717"/>
            <a:ext cx="11083269" cy="4620566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21336670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D091D58-04A6-92D3-634C-CABD7AF6ED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172" y="1157845"/>
            <a:ext cx="10981655" cy="4542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63968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BC811DA-BBE2-6695-5553-88D37B61B2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8045" y="2190577"/>
            <a:ext cx="9735909" cy="2476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852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F8B50-6DB9-0489-5D00-B4FEC1FCCE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Project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F8C129-14C6-7EA9-E33A-3450E0A6A2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9207" y="0"/>
            <a:ext cx="57335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61275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D905BA1-D314-B9D2-EC2D-673F958B40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886" y="1077206"/>
            <a:ext cx="11204923" cy="4703588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229187610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79EA151-4E80-A773-E771-816A04975A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1806" y="119992"/>
            <a:ext cx="7878274" cy="61825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F6ED40D-7CAE-C61B-D17F-6639D68BCB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0546" y="6461744"/>
            <a:ext cx="3000794" cy="27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47674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8AE0586-4E1C-F502-EB79-99EEBF25B7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7233" y="2161998"/>
            <a:ext cx="5077534" cy="2534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50674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8FF789-1FDF-93C9-5146-EF527CB93F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12030"/>
            <a:ext cx="9905998" cy="817993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Project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0D917E-07F2-7325-6CD4-C367E8DDB5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6356" y="293913"/>
            <a:ext cx="8051054" cy="52634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E2379DE-26DE-D2FE-DEB7-9849B5F3EA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6356" y="6112496"/>
            <a:ext cx="5649113" cy="533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83895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9E9450C-0AA0-FAB8-C4E9-AF1759D1B0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341" y="1320066"/>
            <a:ext cx="11013318" cy="4217867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159341874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53CE432-E4CA-6EF5-11CD-70C346E469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529" y="1237247"/>
            <a:ext cx="10928942" cy="4383505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164106770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7D1AD-720B-657F-6CA7-3CAB8B996F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50433"/>
            <a:ext cx="9905998" cy="1478570"/>
          </a:xfrm>
        </p:spPr>
        <p:txBody>
          <a:bodyPr>
            <a:normAutofit/>
          </a:bodyPr>
          <a:lstStyle/>
          <a:p>
            <a:r>
              <a:rPr lang="en-IN" sz="4800" dirty="0">
                <a:solidFill>
                  <a:schemeClr val="bg2">
                    <a:lumMod val="75000"/>
                  </a:schemeClr>
                </a:solidFill>
              </a:rPr>
              <a:t>Day 12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62E51B-6F0F-7D2C-2BE7-13E3950B54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9A816F-72AC-1DAA-823F-83080A7F0A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7208"/>
            <a:ext cx="12192000" cy="4203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08185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4A47F20-0BDE-6F3D-84C1-7381F90B53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019" y="927761"/>
            <a:ext cx="11549962" cy="5002478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422902192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1918</TotalTime>
  <Words>382</Words>
  <Application>Microsoft Office PowerPoint</Application>
  <PresentationFormat>Widescreen</PresentationFormat>
  <Paragraphs>88</Paragraphs>
  <Slides>112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112</vt:i4>
      </vt:variant>
    </vt:vector>
  </HeadingPairs>
  <TitlesOfParts>
    <vt:vector size="118" baseType="lpstr">
      <vt:lpstr>Arial</vt:lpstr>
      <vt:lpstr>Arial Black</vt:lpstr>
      <vt:lpstr>gg sans</vt:lpstr>
      <vt:lpstr>inherit</vt:lpstr>
      <vt:lpstr>Tw Cen MT</vt:lpstr>
      <vt:lpstr>Circuit</vt:lpstr>
      <vt:lpstr>It’s Me Parrot Rakhy </vt:lpstr>
      <vt:lpstr>basic sys Python + DBMS machine learning data science web development video editing ai expert tools network access 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Git Commands</vt:lpstr>
      <vt:lpstr>Ai tools</vt:lpstr>
      <vt:lpstr>PowerPoint Presentation</vt:lpstr>
      <vt:lpstr>PowerPoint Presentation</vt:lpstr>
      <vt:lpstr>PowerPoint Presentation</vt:lpstr>
      <vt:lpstr>PowerPoint Presentation</vt:lpstr>
      <vt:lpstr>Tips &amp; Tricks</vt:lpstr>
      <vt:lpstr>PowerPoint Presentation</vt:lpstr>
      <vt:lpstr>Resource links</vt:lpstr>
      <vt:lpstr>END</vt:lpstr>
      <vt:lpstr>AI Tools</vt:lpstr>
      <vt:lpstr>Network &amp; privacy tricks</vt:lpstr>
      <vt:lpstr>PowerPoint Presentation</vt:lpstr>
      <vt:lpstr>PowerPoint Presentation</vt:lpstr>
      <vt:lpstr>Day – 1 Project</vt:lpstr>
      <vt:lpstr>PowerPoint Presentation</vt:lpstr>
      <vt:lpstr>task</vt:lpstr>
      <vt:lpstr>Task</vt:lpstr>
      <vt:lpstr>Day – 2 Project</vt:lpstr>
      <vt:lpstr>Solution</vt:lpstr>
      <vt:lpstr>Another way solution -  project 2</vt:lpstr>
      <vt:lpstr>PowerPoint Presentation</vt:lpstr>
      <vt:lpstr>PowerPoint Presentation</vt:lpstr>
      <vt:lpstr>Task</vt:lpstr>
      <vt:lpstr>PowerPoint Presentation</vt:lpstr>
      <vt:lpstr>PowerPoint Presentation</vt:lpstr>
      <vt:lpstr>Nested if-else</vt:lpstr>
      <vt:lpstr>solution</vt:lpstr>
      <vt:lpstr>PowerPoint Presentation</vt:lpstr>
      <vt:lpstr>Solution</vt:lpstr>
      <vt:lpstr>Multiple if conditions</vt:lpstr>
      <vt:lpstr>Task (Ticket pricing)</vt:lpstr>
      <vt:lpstr>Solution / output</vt:lpstr>
      <vt:lpstr>Task</vt:lpstr>
      <vt:lpstr>Solution</vt:lpstr>
      <vt:lpstr>Difficult Task</vt:lpstr>
      <vt:lpstr>solution</vt:lpstr>
      <vt:lpstr>PowerPoint Presentation</vt:lpstr>
      <vt:lpstr>solution</vt:lpstr>
      <vt:lpstr>Logical Operators</vt:lpstr>
      <vt:lpstr>Task</vt:lpstr>
      <vt:lpstr>PowerPoint Presentation</vt:lpstr>
      <vt:lpstr>Hint &amp; output</vt:lpstr>
      <vt:lpstr>Solution</vt:lpstr>
      <vt:lpstr>Day – 3 Project</vt:lpstr>
      <vt:lpstr>Algorithm ( flow-chart)</vt:lpstr>
      <vt:lpstr>Solution</vt:lpstr>
      <vt:lpstr>PowerPoint Presentation</vt:lpstr>
      <vt:lpstr>Random numbers (import random)</vt:lpstr>
      <vt:lpstr>Task</vt:lpstr>
      <vt:lpstr>Data structures</vt:lpstr>
      <vt:lpstr>String method</vt:lpstr>
      <vt:lpstr>Nested lists</vt:lpstr>
      <vt:lpstr>Day – 4 Project</vt:lpstr>
      <vt:lpstr>Solution</vt:lpstr>
      <vt:lpstr>Coding == gym</vt:lpstr>
      <vt:lpstr>PowerPoint Presentation</vt:lpstr>
      <vt:lpstr>PowerPoint Presentation</vt:lpstr>
      <vt:lpstr>Solution</vt:lpstr>
      <vt:lpstr>Actual way of writing solution</vt:lpstr>
      <vt:lpstr>PowerPoint Presentation</vt:lpstr>
      <vt:lpstr>PowerPoint Presentation</vt:lpstr>
      <vt:lpstr>Solution ( 2 methos )</vt:lpstr>
      <vt:lpstr>PowerPoint Presentation</vt:lpstr>
      <vt:lpstr>PowerPoint Presentation</vt:lpstr>
      <vt:lpstr>PowerPoint Presentation</vt:lpstr>
      <vt:lpstr>solution</vt:lpstr>
      <vt:lpstr>Project 5 – (Password generator)</vt:lpstr>
      <vt:lpstr>Hint</vt:lpstr>
      <vt:lpstr>solution</vt:lpstr>
      <vt:lpstr>PowerPoint Presentation</vt:lpstr>
      <vt:lpstr>Functions</vt:lpstr>
      <vt:lpstr>PowerPoint Presentation</vt:lpstr>
      <vt:lpstr>PowerPoint Presentation</vt:lpstr>
      <vt:lpstr>PowerPoint Presentation</vt:lpstr>
      <vt:lpstr>Project</vt:lpstr>
      <vt:lpstr>PowerPoint Presentation</vt:lpstr>
      <vt:lpstr>PowerPoint Presentation</vt:lpstr>
      <vt:lpstr>Project</vt:lpstr>
      <vt:lpstr>PowerPoint Presentation</vt:lpstr>
      <vt:lpstr>PowerPoint Presentation</vt:lpstr>
      <vt:lpstr>PowerPoint Presentation</vt:lpstr>
      <vt:lpstr>Project</vt:lpstr>
      <vt:lpstr>PowerPoint Presentation</vt:lpstr>
      <vt:lpstr>PowerPoint Presentation</vt:lpstr>
      <vt:lpstr>Day 12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Beginner’s level  successfully Completed</vt:lpstr>
      <vt:lpstr>PowerPoint Presentation</vt:lpstr>
      <vt:lpstr>PowerPoint Presentation</vt:lpstr>
      <vt:lpstr>Bootstrap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Rekha Chilukala</dc:creator>
  <cp:lastModifiedBy>Rekha Chilukala</cp:lastModifiedBy>
  <cp:revision>242</cp:revision>
  <dcterms:created xsi:type="dcterms:W3CDTF">2025-02-04T07:59:30Z</dcterms:created>
  <dcterms:modified xsi:type="dcterms:W3CDTF">2025-02-17T19:12:37Z</dcterms:modified>
</cp:coreProperties>
</file>